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626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A7554-AA1F-4864-BED5-982CF7ECA89E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863E3-6E49-4A90-AD95-769B906167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744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046288" y="744538"/>
            <a:ext cx="2576512" cy="372268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863E3-6E49-4A90-AD95-769B9061674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089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40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723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692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73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07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62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378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575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02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2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2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41484-48A2-4AC9-8028-79D723737204}" type="datetimeFigureOut">
              <a:rPr lang="nb-NO" smtClean="0"/>
              <a:t>12.04.2022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9AD32-B45F-49F6-AB0F-E1A44928A5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44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915076" y="7148786"/>
            <a:ext cx="3215198" cy="1872956"/>
          </a:xfrm>
        </p:spPr>
        <p:txBody>
          <a:bodyPr>
            <a:noAutofit/>
          </a:bodyPr>
          <a:lstStyle/>
          <a:p>
            <a:pPr algn="l"/>
            <a:r>
              <a:rPr lang="nb-NO" sz="1800" b="1" dirty="0">
                <a:solidFill>
                  <a:schemeClr val="tx1"/>
                </a:solidFill>
              </a:rPr>
              <a:t>Vinn tursekk eller </a:t>
            </a:r>
            <a:r>
              <a:rPr lang="nb-NO" sz="1800" b="1" dirty="0" err="1">
                <a:solidFill>
                  <a:schemeClr val="tx1"/>
                </a:solidFill>
              </a:rPr>
              <a:t>turkopp</a:t>
            </a:r>
            <a:r>
              <a:rPr lang="nb-NO" sz="1800" b="1" dirty="0">
                <a:solidFill>
                  <a:schemeClr val="tx1"/>
                </a:solidFill>
              </a:rPr>
              <a:t>! </a:t>
            </a:r>
          </a:p>
          <a:p>
            <a:pPr algn="l"/>
            <a:r>
              <a:rPr lang="nb-NO" sz="1800" dirty="0" err="1">
                <a:solidFill>
                  <a:schemeClr val="tx1"/>
                </a:solidFill>
              </a:rPr>
              <a:t>Deltakarpremie</a:t>
            </a:r>
            <a:r>
              <a:rPr lang="nb-NO" sz="1800" dirty="0">
                <a:solidFill>
                  <a:schemeClr val="tx1"/>
                </a:solidFill>
              </a:rPr>
              <a:t> til alle barn. </a:t>
            </a:r>
            <a:r>
              <a:rPr lang="nb-NO" sz="1800" dirty="0" err="1">
                <a:solidFill>
                  <a:schemeClr val="tx1"/>
                </a:solidFill>
              </a:rPr>
              <a:t>Orienteringspostane</a:t>
            </a:r>
            <a:r>
              <a:rPr lang="nb-NO" sz="1800" dirty="0">
                <a:solidFill>
                  <a:schemeClr val="tx1"/>
                </a:solidFill>
              </a:rPr>
              <a:t> er ute f.o.m. 24. april t.o.m. 1. mai. 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727940" y="640858"/>
            <a:ext cx="54021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5400" dirty="0"/>
              <a:t>TURORIENTERING </a:t>
            </a:r>
          </a:p>
          <a:p>
            <a:pPr algn="ctr"/>
            <a:r>
              <a:rPr lang="nb-NO" sz="5400" dirty="0"/>
              <a:t>I KNUDAHEIO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915076" y="5308666"/>
            <a:ext cx="48590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5400" dirty="0"/>
              <a:t>  </a:t>
            </a:r>
            <a:br>
              <a:rPr lang="nb-NO" sz="5400" dirty="0"/>
            </a:br>
            <a:r>
              <a:rPr lang="nb-NO" sz="5400" dirty="0"/>
              <a:t>24. april – 1. mai</a:t>
            </a:r>
          </a:p>
          <a:p>
            <a:endParaRPr lang="nb-NO" sz="5400" dirty="0"/>
          </a:p>
        </p:txBody>
      </p:sp>
      <p:pic>
        <p:nvPicPr>
          <p:cNvPr id="10" name="Bilde 9" descr="jm_slagord_odu_neg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1412875" y="0"/>
            <a:ext cx="4032250" cy="355600"/>
          </a:xfrm>
          <a:prstGeom prst="rect">
            <a:avLst/>
          </a:prstGeom>
        </p:spPr>
      </p:pic>
      <p:pic>
        <p:nvPicPr>
          <p:cNvPr id="11" name="Bilde 10" descr="JM Garborgsenteret STOR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647" y="8880237"/>
            <a:ext cx="2406706" cy="645202"/>
          </a:xfrm>
          <a:prstGeom prst="rect">
            <a:avLst/>
          </a:prstGeom>
        </p:spPr>
      </p:pic>
      <p:pic>
        <p:nvPicPr>
          <p:cNvPr id="7" name="Bilde 6" descr="Et bilde som inneholder himmel, utendørs, kopp, mugge&#10;&#10;Automatisk generert beskrivelse">
            <a:extLst>
              <a:ext uri="{FF2B5EF4-FFF2-40B4-BE49-F238E27FC236}">
                <a16:creationId xmlns:a16="http://schemas.microsoft.com/office/drawing/2014/main" id="{E142C771-66C9-48FD-BD78-FC5A033938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186"/>
            <a:ext cx="6858000" cy="3773714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3C9DC157-52CB-46C2-A3D6-57D0DEAA2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413" y="7049986"/>
            <a:ext cx="1407879" cy="14078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75A4E4-79D9-4963-8D1D-DE85295AAC5C}"/>
              </a:ext>
            </a:extLst>
          </p:cNvPr>
          <p:cNvSpPr txBox="1"/>
          <p:nvPr/>
        </p:nvSpPr>
        <p:spPr>
          <a:xfrm>
            <a:off x="1868570" y="9545004"/>
            <a:ext cx="31208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/>
              <a:t>I samarbeid med Ålgård Orientering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12B77BE-34C3-4401-BAE3-4ED713885ACA}"/>
              </a:ext>
            </a:extLst>
          </p:cNvPr>
          <p:cNvSpPr txBox="1"/>
          <p:nvPr/>
        </p:nvSpPr>
        <p:spPr>
          <a:xfrm>
            <a:off x="5336292" y="7215316"/>
            <a:ext cx="9151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Skann koden for kart og info!</a:t>
            </a:r>
            <a:endParaRPr lang="nn-NO" sz="1600" i="1" dirty="0"/>
          </a:p>
        </p:txBody>
      </p:sp>
    </p:spTree>
    <p:extLst>
      <p:ext uri="{BB962C8B-B14F-4D97-AF65-F5344CB8AC3E}">
        <p14:creationId xmlns:p14="http://schemas.microsoft.com/office/powerpoint/2010/main" val="1858963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96A88E1EC635489F484B699A87A59E" ma:contentTypeVersion="4" ma:contentTypeDescription="Opprett et nytt dokument." ma:contentTypeScope="" ma:versionID="0d5429e3904853c9a56a57ae5138cfbe">
  <xsd:schema xmlns:xsd="http://www.w3.org/2001/XMLSchema" xmlns:xs="http://www.w3.org/2001/XMLSchema" xmlns:p="http://schemas.microsoft.com/office/2006/metadata/properties" xmlns:ns2="8480719b-5b27-490c-948b-ff58c2a606b2" targetNamespace="http://schemas.microsoft.com/office/2006/metadata/properties" ma:root="true" ma:fieldsID="c354103ad8edd08b592671dd3bea4b4d" ns2:_="">
    <xsd:import namespace="8480719b-5b27-490c-948b-ff58c2a606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0719b-5b27-490c-948b-ff58c2a606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6C7447-08D9-4444-9921-9A35729B64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0719b-5b27-490c-948b-ff58c2a606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0BA7F2-AC78-432F-99DF-FF32358FC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D45341-41A1-4B22-A263-51C4CDD853C9}">
  <ds:schemaRefs>
    <ds:schemaRef ds:uri="8480719b-5b27-490c-948b-ff58c2a606b2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57</Words>
  <Application>Microsoft Office PowerPoint</Application>
  <PresentationFormat>A4 (210 x 297 mm)</PresentationFormat>
  <Paragraphs>8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PowerPoint-presentasjon</vt:lpstr>
    </vt:vector>
  </TitlesOfParts>
  <Company>Jærmuseet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Inger Undheim</dc:creator>
  <cp:lastModifiedBy>Inger Undheim</cp:lastModifiedBy>
  <cp:revision>18</cp:revision>
  <cp:lastPrinted>2022-04-12T11:56:30Z</cp:lastPrinted>
  <dcterms:created xsi:type="dcterms:W3CDTF">2017-09-11T09:21:54Z</dcterms:created>
  <dcterms:modified xsi:type="dcterms:W3CDTF">2022-04-12T12:00:39Z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0x010100B596A88E1EC635489F484B699A87A59E</vt:lpwstr>
  </property>
</Properties>
</file>